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83919F-9EE6-4FB0-B798-78E44D924CDA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B263134-2D18-4D6E-968E-62E5042A2A86}">
      <dgm:prSet phldrT="[文字]"/>
      <dgm:spPr/>
      <dgm:t>
        <a:bodyPr/>
        <a:lstStyle/>
        <a:p>
          <a:r>
            <a:rPr lang="zh-TW" altLang="en-US" dirty="0"/>
            <a:t>管理諮詢</a:t>
          </a:r>
        </a:p>
      </dgm:t>
    </dgm:pt>
    <dgm:pt modelId="{874EAD1A-819D-4FF0-9FA7-74944A1156E0}" type="parTrans" cxnId="{4C433720-91AB-4599-AECC-3018286ADBD0}">
      <dgm:prSet/>
      <dgm:spPr/>
      <dgm:t>
        <a:bodyPr/>
        <a:lstStyle/>
        <a:p>
          <a:endParaRPr lang="zh-TW" altLang="en-US"/>
        </a:p>
      </dgm:t>
    </dgm:pt>
    <dgm:pt modelId="{4E5E1169-7000-4D7B-BB2C-9D9353A6E73C}" type="sibTrans" cxnId="{4C433720-91AB-4599-AECC-3018286ADBD0}">
      <dgm:prSet/>
      <dgm:spPr/>
      <dgm:t>
        <a:bodyPr/>
        <a:lstStyle/>
        <a:p>
          <a:endParaRPr lang="zh-TW" altLang="en-US"/>
        </a:p>
      </dgm:t>
    </dgm:pt>
    <dgm:pt modelId="{010C2F1C-E0EE-4F4D-94B0-31F0CD21CE76}">
      <dgm:prSet phldrT="[文字]"/>
      <dgm:spPr/>
      <dgm:t>
        <a:bodyPr/>
        <a:lstStyle/>
        <a:p>
          <a:r>
            <a:rPr lang="zh-TW" altLang="en-US" dirty="0"/>
            <a:t>領導、溝通協調</a:t>
          </a:r>
        </a:p>
      </dgm:t>
    </dgm:pt>
    <dgm:pt modelId="{9ED268F9-FE85-4BDF-B9C3-3115518B5383}" type="parTrans" cxnId="{AA7F09C2-8FB8-4D61-AAF6-C1D7A4603777}">
      <dgm:prSet/>
      <dgm:spPr/>
      <dgm:t>
        <a:bodyPr/>
        <a:lstStyle/>
        <a:p>
          <a:endParaRPr lang="zh-TW" altLang="en-US"/>
        </a:p>
      </dgm:t>
    </dgm:pt>
    <dgm:pt modelId="{67169197-F9C0-40F3-AADE-B9004C9AC4BC}" type="sibTrans" cxnId="{AA7F09C2-8FB8-4D61-AAF6-C1D7A4603777}">
      <dgm:prSet/>
      <dgm:spPr/>
      <dgm:t>
        <a:bodyPr/>
        <a:lstStyle/>
        <a:p>
          <a:endParaRPr lang="zh-TW" altLang="en-US"/>
        </a:p>
      </dgm:t>
    </dgm:pt>
    <dgm:pt modelId="{FF219451-B731-4E81-B65B-526F53C81BC1}">
      <dgm:prSet phldrT="[文字]"/>
      <dgm:spPr/>
      <dgm:t>
        <a:bodyPr/>
        <a:lstStyle/>
        <a:p>
          <a:r>
            <a:rPr lang="zh-TW" altLang="en-US" dirty="0"/>
            <a:t>財務諮詢</a:t>
          </a:r>
        </a:p>
      </dgm:t>
    </dgm:pt>
    <dgm:pt modelId="{B882564E-880B-45EB-8723-92D198FFF618}" type="parTrans" cxnId="{0988DB71-9B29-41C2-B106-F6901D7C5ACD}">
      <dgm:prSet/>
      <dgm:spPr/>
      <dgm:t>
        <a:bodyPr/>
        <a:lstStyle/>
        <a:p>
          <a:endParaRPr lang="zh-TW" altLang="en-US"/>
        </a:p>
      </dgm:t>
    </dgm:pt>
    <dgm:pt modelId="{D08F2B20-A3B4-4F81-A303-875EE4F74A64}" type="sibTrans" cxnId="{0988DB71-9B29-41C2-B106-F6901D7C5ACD}">
      <dgm:prSet/>
      <dgm:spPr/>
      <dgm:t>
        <a:bodyPr/>
        <a:lstStyle/>
        <a:p>
          <a:endParaRPr lang="zh-TW" altLang="en-US"/>
        </a:p>
      </dgm:t>
    </dgm:pt>
    <dgm:pt modelId="{FF137E29-04E8-4F3B-8A27-570C0813CA30}">
      <dgm:prSet phldrT="[文字]"/>
      <dgm:spPr/>
      <dgm:t>
        <a:bodyPr/>
        <a:lstStyle/>
        <a:p>
          <a:r>
            <a:rPr lang="zh-TW" altLang="en-US" dirty="0"/>
            <a:t>稅務、財務規劃</a:t>
          </a:r>
        </a:p>
      </dgm:t>
    </dgm:pt>
    <dgm:pt modelId="{D497A9AF-A72D-4A4E-B485-1B769F7722BA}" type="parTrans" cxnId="{95197280-1F13-45E1-A717-FD9A45C47A6D}">
      <dgm:prSet/>
      <dgm:spPr/>
      <dgm:t>
        <a:bodyPr/>
        <a:lstStyle/>
        <a:p>
          <a:endParaRPr lang="zh-TW" altLang="en-US"/>
        </a:p>
      </dgm:t>
    </dgm:pt>
    <dgm:pt modelId="{567CC87A-C3B7-46FD-A746-6D0D62D7F543}" type="sibTrans" cxnId="{95197280-1F13-45E1-A717-FD9A45C47A6D}">
      <dgm:prSet/>
      <dgm:spPr/>
      <dgm:t>
        <a:bodyPr/>
        <a:lstStyle/>
        <a:p>
          <a:endParaRPr lang="zh-TW" altLang="en-US"/>
        </a:p>
      </dgm:t>
    </dgm:pt>
    <dgm:pt modelId="{E0CF515E-96C9-41A1-9C80-9C60F6989CC8}">
      <dgm:prSet phldrT="[文字]"/>
      <dgm:spPr/>
      <dgm:t>
        <a:bodyPr/>
        <a:lstStyle/>
        <a:p>
          <a:r>
            <a:rPr lang="zh-TW" altLang="en-US" dirty="0"/>
            <a:t>法律諮詢</a:t>
          </a:r>
        </a:p>
      </dgm:t>
    </dgm:pt>
    <dgm:pt modelId="{C175CB5B-A4EF-4137-A76A-C39A9324885D}" type="sibTrans" cxnId="{CA4584B3-9E19-471D-96D5-749176AABD82}">
      <dgm:prSet/>
      <dgm:spPr/>
      <dgm:t>
        <a:bodyPr/>
        <a:lstStyle/>
        <a:p>
          <a:endParaRPr lang="zh-TW" altLang="en-US"/>
        </a:p>
      </dgm:t>
    </dgm:pt>
    <dgm:pt modelId="{36D6A8E0-AD9C-42FC-8D87-98C0BC9788BE}" type="parTrans" cxnId="{CA4584B3-9E19-471D-96D5-749176AABD82}">
      <dgm:prSet/>
      <dgm:spPr/>
      <dgm:t>
        <a:bodyPr/>
        <a:lstStyle/>
        <a:p>
          <a:endParaRPr lang="zh-TW" altLang="en-US"/>
        </a:p>
      </dgm:t>
    </dgm:pt>
    <dgm:pt modelId="{99A4E2A4-0D23-47B5-BA68-1929C220B7B8}">
      <dgm:prSet phldrT="[文字]"/>
      <dgm:spPr/>
      <dgm:t>
        <a:bodyPr/>
        <a:lstStyle/>
        <a:p>
          <a:r>
            <a:rPr lang="zh-TW" altLang="en-US" dirty="0">
              <a:solidFill>
                <a:schemeClr val="tx1"/>
              </a:solidFill>
            </a:rPr>
            <a:t>公務上法律問題、民刑事案件</a:t>
          </a:r>
        </a:p>
      </dgm:t>
    </dgm:pt>
    <dgm:pt modelId="{7C0D5871-23B1-4897-B2C0-637C10D42CDE}" type="sibTrans" cxnId="{52A788C5-A2C6-40E3-863D-AF7455682EC7}">
      <dgm:prSet/>
      <dgm:spPr/>
      <dgm:t>
        <a:bodyPr/>
        <a:lstStyle/>
        <a:p>
          <a:endParaRPr lang="zh-TW" altLang="en-US"/>
        </a:p>
      </dgm:t>
    </dgm:pt>
    <dgm:pt modelId="{4B214714-524E-4023-8580-D8CA17A12481}" type="parTrans" cxnId="{52A788C5-A2C6-40E3-863D-AF7455682EC7}">
      <dgm:prSet/>
      <dgm:spPr/>
      <dgm:t>
        <a:bodyPr/>
        <a:lstStyle/>
        <a:p>
          <a:endParaRPr lang="zh-TW" altLang="en-US"/>
        </a:p>
      </dgm:t>
    </dgm:pt>
    <dgm:pt modelId="{7BF7AAF7-7845-48E8-9282-940A17427EBC}" type="pres">
      <dgm:prSet presAssocID="{8683919F-9EE6-4FB0-B798-78E44D924CDA}" presName="Name0" presStyleCnt="0">
        <dgm:presLayoutVars>
          <dgm:chMax/>
          <dgm:chPref/>
          <dgm:dir/>
          <dgm:animLvl val="lvl"/>
        </dgm:presLayoutVars>
      </dgm:prSet>
      <dgm:spPr/>
    </dgm:pt>
    <dgm:pt modelId="{8B2BF538-1BC6-496B-896F-EBA588008135}" type="pres">
      <dgm:prSet presAssocID="{DB263134-2D18-4D6E-968E-62E5042A2A86}" presName="composite" presStyleCnt="0"/>
      <dgm:spPr/>
    </dgm:pt>
    <dgm:pt modelId="{43532506-E716-4B91-8BD9-8833F215D3EA}" type="pres">
      <dgm:prSet presAssocID="{DB263134-2D18-4D6E-968E-62E5042A2A86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51CB0BCD-2466-4B4A-84ED-40ED96524AB2}" type="pres">
      <dgm:prSet presAssocID="{DB263134-2D18-4D6E-968E-62E5042A2A86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920498A5-9E5D-48ED-B1BA-C3C9078F6151}" type="pres">
      <dgm:prSet presAssocID="{DB263134-2D18-4D6E-968E-62E5042A2A86}" presName="BalanceSpacing" presStyleCnt="0"/>
      <dgm:spPr/>
    </dgm:pt>
    <dgm:pt modelId="{4FC81D95-A077-454A-949E-708575CFEC2E}" type="pres">
      <dgm:prSet presAssocID="{DB263134-2D18-4D6E-968E-62E5042A2A86}" presName="BalanceSpacing1" presStyleCnt="0"/>
      <dgm:spPr/>
    </dgm:pt>
    <dgm:pt modelId="{F09A5FD5-2632-40FB-85D5-56BB9DD4DDB7}" type="pres">
      <dgm:prSet presAssocID="{4E5E1169-7000-4D7B-BB2C-9D9353A6E73C}" presName="Accent1Text" presStyleLbl="node1" presStyleIdx="1" presStyleCnt="6"/>
      <dgm:spPr/>
    </dgm:pt>
    <dgm:pt modelId="{C3FC3DFB-3AB0-40B2-94F6-FAF07B1A6231}" type="pres">
      <dgm:prSet presAssocID="{4E5E1169-7000-4D7B-BB2C-9D9353A6E73C}" presName="spaceBetweenRectangles" presStyleCnt="0"/>
      <dgm:spPr/>
    </dgm:pt>
    <dgm:pt modelId="{F5172B30-861B-4975-8DFE-A33BD0A3594D}" type="pres">
      <dgm:prSet presAssocID="{E0CF515E-96C9-41A1-9C80-9C60F6989CC8}" presName="composite" presStyleCnt="0"/>
      <dgm:spPr/>
    </dgm:pt>
    <dgm:pt modelId="{4134F8E3-A8F7-4240-9526-27C108A5B118}" type="pres">
      <dgm:prSet presAssocID="{E0CF515E-96C9-41A1-9C80-9C60F6989CC8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D738F112-15A2-4F6C-872B-BC67A4E94E25}" type="pres">
      <dgm:prSet presAssocID="{E0CF515E-96C9-41A1-9C80-9C60F6989CC8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406718F9-0196-4C59-862E-EDB065BBD7B0}" type="pres">
      <dgm:prSet presAssocID="{E0CF515E-96C9-41A1-9C80-9C60F6989CC8}" presName="BalanceSpacing" presStyleCnt="0"/>
      <dgm:spPr/>
    </dgm:pt>
    <dgm:pt modelId="{DB0730D8-E36B-4CC9-9693-65FBBF527B99}" type="pres">
      <dgm:prSet presAssocID="{E0CF515E-96C9-41A1-9C80-9C60F6989CC8}" presName="BalanceSpacing1" presStyleCnt="0"/>
      <dgm:spPr/>
    </dgm:pt>
    <dgm:pt modelId="{FAF83938-58DE-4D5E-B95F-65B538AE3AB0}" type="pres">
      <dgm:prSet presAssocID="{C175CB5B-A4EF-4137-A76A-C39A9324885D}" presName="Accent1Text" presStyleLbl="node1" presStyleIdx="3" presStyleCnt="6"/>
      <dgm:spPr/>
    </dgm:pt>
    <dgm:pt modelId="{171A5A90-562D-4C41-A598-79EF6101B456}" type="pres">
      <dgm:prSet presAssocID="{C175CB5B-A4EF-4137-A76A-C39A9324885D}" presName="spaceBetweenRectangles" presStyleCnt="0"/>
      <dgm:spPr/>
    </dgm:pt>
    <dgm:pt modelId="{B4C1A45F-2CC1-4266-A5A9-AEEF9969CB45}" type="pres">
      <dgm:prSet presAssocID="{FF219451-B731-4E81-B65B-526F53C81BC1}" presName="composite" presStyleCnt="0"/>
      <dgm:spPr/>
    </dgm:pt>
    <dgm:pt modelId="{CC2A9E72-C480-4F91-ADCF-D2982FB0FE39}" type="pres">
      <dgm:prSet presAssocID="{FF219451-B731-4E81-B65B-526F53C81BC1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42C9592B-E8F0-463B-B7BC-9629E4631456}" type="pres">
      <dgm:prSet presAssocID="{FF219451-B731-4E81-B65B-526F53C81BC1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ED92B6D2-1F45-40D6-AD77-20CA39B8D676}" type="pres">
      <dgm:prSet presAssocID="{FF219451-B731-4E81-B65B-526F53C81BC1}" presName="BalanceSpacing" presStyleCnt="0"/>
      <dgm:spPr/>
    </dgm:pt>
    <dgm:pt modelId="{51053E3E-4C7B-444A-A95F-E5F9A12E02B5}" type="pres">
      <dgm:prSet presAssocID="{FF219451-B731-4E81-B65B-526F53C81BC1}" presName="BalanceSpacing1" presStyleCnt="0"/>
      <dgm:spPr/>
    </dgm:pt>
    <dgm:pt modelId="{9D4249AA-FE02-4C40-B6E3-9946EB9BBA3C}" type="pres">
      <dgm:prSet presAssocID="{D08F2B20-A3B4-4F81-A303-875EE4F74A64}" presName="Accent1Text" presStyleLbl="node1" presStyleIdx="5" presStyleCnt="6"/>
      <dgm:spPr/>
    </dgm:pt>
  </dgm:ptLst>
  <dgm:cxnLst>
    <dgm:cxn modelId="{E2EACB09-E211-4934-8F12-41DAE40E00EE}" type="presOf" srcId="{010C2F1C-E0EE-4F4D-94B0-31F0CD21CE76}" destId="{51CB0BCD-2466-4B4A-84ED-40ED96524AB2}" srcOrd="0" destOrd="0" presId="urn:microsoft.com/office/officeart/2008/layout/AlternatingHexagons"/>
    <dgm:cxn modelId="{5DA43216-F698-4EB2-BB54-9FD71873A663}" type="presOf" srcId="{8683919F-9EE6-4FB0-B798-78E44D924CDA}" destId="{7BF7AAF7-7845-48E8-9282-940A17427EBC}" srcOrd="0" destOrd="0" presId="urn:microsoft.com/office/officeart/2008/layout/AlternatingHexagons"/>
    <dgm:cxn modelId="{5DFA3A1C-3299-4336-BA30-E2EB3253F6C8}" type="presOf" srcId="{E0CF515E-96C9-41A1-9C80-9C60F6989CC8}" destId="{4134F8E3-A8F7-4240-9526-27C108A5B118}" srcOrd="0" destOrd="0" presId="urn:microsoft.com/office/officeart/2008/layout/AlternatingHexagons"/>
    <dgm:cxn modelId="{DB23B41D-FEB3-4EC9-AC43-7AD1D88E5841}" type="presOf" srcId="{99A4E2A4-0D23-47B5-BA68-1929C220B7B8}" destId="{D738F112-15A2-4F6C-872B-BC67A4E94E25}" srcOrd="0" destOrd="0" presId="urn:microsoft.com/office/officeart/2008/layout/AlternatingHexagons"/>
    <dgm:cxn modelId="{4C433720-91AB-4599-AECC-3018286ADBD0}" srcId="{8683919F-9EE6-4FB0-B798-78E44D924CDA}" destId="{DB263134-2D18-4D6E-968E-62E5042A2A86}" srcOrd="0" destOrd="0" parTransId="{874EAD1A-819D-4FF0-9FA7-74944A1156E0}" sibTransId="{4E5E1169-7000-4D7B-BB2C-9D9353A6E73C}"/>
    <dgm:cxn modelId="{77DE8226-8AEC-49DD-B561-69F6002B1622}" type="presOf" srcId="{D08F2B20-A3B4-4F81-A303-875EE4F74A64}" destId="{9D4249AA-FE02-4C40-B6E3-9946EB9BBA3C}" srcOrd="0" destOrd="0" presId="urn:microsoft.com/office/officeart/2008/layout/AlternatingHexagons"/>
    <dgm:cxn modelId="{584E7746-A462-4B17-9EFA-18F7DE73CBD3}" type="presOf" srcId="{FF137E29-04E8-4F3B-8A27-570C0813CA30}" destId="{42C9592B-E8F0-463B-B7BC-9629E4631456}" srcOrd="0" destOrd="0" presId="urn:microsoft.com/office/officeart/2008/layout/AlternatingHexagons"/>
    <dgm:cxn modelId="{E5775270-07D1-4072-A098-ED3BBC15FD7C}" type="presOf" srcId="{C175CB5B-A4EF-4137-A76A-C39A9324885D}" destId="{FAF83938-58DE-4D5E-B95F-65B538AE3AB0}" srcOrd="0" destOrd="0" presId="urn:microsoft.com/office/officeart/2008/layout/AlternatingHexagons"/>
    <dgm:cxn modelId="{0988DB71-9B29-41C2-B106-F6901D7C5ACD}" srcId="{8683919F-9EE6-4FB0-B798-78E44D924CDA}" destId="{FF219451-B731-4E81-B65B-526F53C81BC1}" srcOrd="2" destOrd="0" parTransId="{B882564E-880B-45EB-8723-92D198FFF618}" sibTransId="{D08F2B20-A3B4-4F81-A303-875EE4F74A64}"/>
    <dgm:cxn modelId="{E40DB277-33C8-4058-A2D9-9FD8AE8DFA71}" type="presOf" srcId="{4E5E1169-7000-4D7B-BB2C-9D9353A6E73C}" destId="{F09A5FD5-2632-40FB-85D5-56BB9DD4DDB7}" srcOrd="0" destOrd="0" presId="urn:microsoft.com/office/officeart/2008/layout/AlternatingHexagons"/>
    <dgm:cxn modelId="{95197280-1F13-45E1-A717-FD9A45C47A6D}" srcId="{FF219451-B731-4E81-B65B-526F53C81BC1}" destId="{FF137E29-04E8-4F3B-8A27-570C0813CA30}" srcOrd="0" destOrd="0" parTransId="{D497A9AF-A72D-4A4E-B485-1B769F7722BA}" sibTransId="{567CC87A-C3B7-46FD-A746-6D0D62D7F543}"/>
    <dgm:cxn modelId="{294DBDAF-82EB-4CBC-89BB-5D9511557A13}" type="presOf" srcId="{FF219451-B731-4E81-B65B-526F53C81BC1}" destId="{CC2A9E72-C480-4F91-ADCF-D2982FB0FE39}" srcOrd="0" destOrd="0" presId="urn:microsoft.com/office/officeart/2008/layout/AlternatingHexagons"/>
    <dgm:cxn modelId="{66469FB0-0405-4DF6-83BF-31BC51DE8B24}" type="presOf" srcId="{DB263134-2D18-4D6E-968E-62E5042A2A86}" destId="{43532506-E716-4B91-8BD9-8833F215D3EA}" srcOrd="0" destOrd="0" presId="urn:microsoft.com/office/officeart/2008/layout/AlternatingHexagons"/>
    <dgm:cxn modelId="{CA4584B3-9E19-471D-96D5-749176AABD82}" srcId="{8683919F-9EE6-4FB0-B798-78E44D924CDA}" destId="{E0CF515E-96C9-41A1-9C80-9C60F6989CC8}" srcOrd="1" destOrd="0" parTransId="{36D6A8E0-AD9C-42FC-8D87-98C0BC9788BE}" sibTransId="{C175CB5B-A4EF-4137-A76A-C39A9324885D}"/>
    <dgm:cxn modelId="{AA7F09C2-8FB8-4D61-AAF6-C1D7A4603777}" srcId="{DB263134-2D18-4D6E-968E-62E5042A2A86}" destId="{010C2F1C-E0EE-4F4D-94B0-31F0CD21CE76}" srcOrd="0" destOrd="0" parTransId="{9ED268F9-FE85-4BDF-B9C3-3115518B5383}" sibTransId="{67169197-F9C0-40F3-AADE-B9004C9AC4BC}"/>
    <dgm:cxn modelId="{52A788C5-A2C6-40E3-863D-AF7455682EC7}" srcId="{E0CF515E-96C9-41A1-9C80-9C60F6989CC8}" destId="{99A4E2A4-0D23-47B5-BA68-1929C220B7B8}" srcOrd="0" destOrd="0" parTransId="{4B214714-524E-4023-8580-D8CA17A12481}" sibTransId="{7C0D5871-23B1-4897-B2C0-637C10D42CDE}"/>
    <dgm:cxn modelId="{6E0E3138-FE94-4A39-BBF7-2477E132C43B}" type="presParOf" srcId="{7BF7AAF7-7845-48E8-9282-940A17427EBC}" destId="{8B2BF538-1BC6-496B-896F-EBA588008135}" srcOrd="0" destOrd="0" presId="urn:microsoft.com/office/officeart/2008/layout/AlternatingHexagons"/>
    <dgm:cxn modelId="{799462A9-5052-46A9-909E-65B562A89F7E}" type="presParOf" srcId="{8B2BF538-1BC6-496B-896F-EBA588008135}" destId="{43532506-E716-4B91-8BD9-8833F215D3EA}" srcOrd="0" destOrd="0" presId="urn:microsoft.com/office/officeart/2008/layout/AlternatingHexagons"/>
    <dgm:cxn modelId="{F63F532D-CF3A-4DA3-BAA0-17081E82925F}" type="presParOf" srcId="{8B2BF538-1BC6-496B-896F-EBA588008135}" destId="{51CB0BCD-2466-4B4A-84ED-40ED96524AB2}" srcOrd="1" destOrd="0" presId="urn:microsoft.com/office/officeart/2008/layout/AlternatingHexagons"/>
    <dgm:cxn modelId="{EE4E0D4B-F399-4F26-B4DE-4CB55D0361CC}" type="presParOf" srcId="{8B2BF538-1BC6-496B-896F-EBA588008135}" destId="{920498A5-9E5D-48ED-B1BA-C3C9078F6151}" srcOrd="2" destOrd="0" presId="urn:microsoft.com/office/officeart/2008/layout/AlternatingHexagons"/>
    <dgm:cxn modelId="{70ABD113-E63A-4C35-B11B-E144166A4FCA}" type="presParOf" srcId="{8B2BF538-1BC6-496B-896F-EBA588008135}" destId="{4FC81D95-A077-454A-949E-708575CFEC2E}" srcOrd="3" destOrd="0" presId="urn:microsoft.com/office/officeart/2008/layout/AlternatingHexagons"/>
    <dgm:cxn modelId="{A6FB4C7E-92D9-4553-B7C7-631393F4EB79}" type="presParOf" srcId="{8B2BF538-1BC6-496B-896F-EBA588008135}" destId="{F09A5FD5-2632-40FB-85D5-56BB9DD4DDB7}" srcOrd="4" destOrd="0" presId="urn:microsoft.com/office/officeart/2008/layout/AlternatingHexagons"/>
    <dgm:cxn modelId="{77309ECB-90D3-44C2-BA7B-33276B096CCC}" type="presParOf" srcId="{7BF7AAF7-7845-48E8-9282-940A17427EBC}" destId="{C3FC3DFB-3AB0-40B2-94F6-FAF07B1A6231}" srcOrd="1" destOrd="0" presId="urn:microsoft.com/office/officeart/2008/layout/AlternatingHexagons"/>
    <dgm:cxn modelId="{76BBAE16-F5D0-4EA1-9CDE-6F127E287A71}" type="presParOf" srcId="{7BF7AAF7-7845-48E8-9282-940A17427EBC}" destId="{F5172B30-861B-4975-8DFE-A33BD0A3594D}" srcOrd="2" destOrd="0" presId="urn:microsoft.com/office/officeart/2008/layout/AlternatingHexagons"/>
    <dgm:cxn modelId="{7BBA48B6-BDF5-4BA5-A70B-BEC41E2647A8}" type="presParOf" srcId="{F5172B30-861B-4975-8DFE-A33BD0A3594D}" destId="{4134F8E3-A8F7-4240-9526-27C108A5B118}" srcOrd="0" destOrd="0" presId="urn:microsoft.com/office/officeart/2008/layout/AlternatingHexagons"/>
    <dgm:cxn modelId="{54FBD533-BD04-4075-870F-1D99407BBB3A}" type="presParOf" srcId="{F5172B30-861B-4975-8DFE-A33BD0A3594D}" destId="{D738F112-15A2-4F6C-872B-BC67A4E94E25}" srcOrd="1" destOrd="0" presId="urn:microsoft.com/office/officeart/2008/layout/AlternatingHexagons"/>
    <dgm:cxn modelId="{A07727D6-0838-4D42-B863-F141E25D5835}" type="presParOf" srcId="{F5172B30-861B-4975-8DFE-A33BD0A3594D}" destId="{406718F9-0196-4C59-862E-EDB065BBD7B0}" srcOrd="2" destOrd="0" presId="urn:microsoft.com/office/officeart/2008/layout/AlternatingHexagons"/>
    <dgm:cxn modelId="{461C476B-4A3C-4019-92AF-32A3F37F30B7}" type="presParOf" srcId="{F5172B30-861B-4975-8DFE-A33BD0A3594D}" destId="{DB0730D8-E36B-4CC9-9693-65FBBF527B99}" srcOrd="3" destOrd="0" presId="urn:microsoft.com/office/officeart/2008/layout/AlternatingHexagons"/>
    <dgm:cxn modelId="{A06A3B91-06D6-40E5-ACA4-9B06A12DCB01}" type="presParOf" srcId="{F5172B30-861B-4975-8DFE-A33BD0A3594D}" destId="{FAF83938-58DE-4D5E-B95F-65B538AE3AB0}" srcOrd="4" destOrd="0" presId="urn:microsoft.com/office/officeart/2008/layout/AlternatingHexagons"/>
    <dgm:cxn modelId="{937C4FBD-9BFE-4621-A5B4-B26F41E04CFF}" type="presParOf" srcId="{7BF7AAF7-7845-48E8-9282-940A17427EBC}" destId="{171A5A90-562D-4C41-A598-79EF6101B456}" srcOrd="3" destOrd="0" presId="urn:microsoft.com/office/officeart/2008/layout/AlternatingHexagons"/>
    <dgm:cxn modelId="{0BF06D00-5447-4333-8DF5-966D0F9CB7F9}" type="presParOf" srcId="{7BF7AAF7-7845-48E8-9282-940A17427EBC}" destId="{B4C1A45F-2CC1-4266-A5A9-AEEF9969CB45}" srcOrd="4" destOrd="0" presId="urn:microsoft.com/office/officeart/2008/layout/AlternatingHexagons"/>
    <dgm:cxn modelId="{F6DAAAE9-C46E-4132-809A-796538FD18F7}" type="presParOf" srcId="{B4C1A45F-2CC1-4266-A5A9-AEEF9969CB45}" destId="{CC2A9E72-C480-4F91-ADCF-D2982FB0FE39}" srcOrd="0" destOrd="0" presId="urn:microsoft.com/office/officeart/2008/layout/AlternatingHexagons"/>
    <dgm:cxn modelId="{DCE98FDD-1B37-4AF7-966E-F948A98E2A71}" type="presParOf" srcId="{B4C1A45F-2CC1-4266-A5A9-AEEF9969CB45}" destId="{42C9592B-E8F0-463B-B7BC-9629E4631456}" srcOrd="1" destOrd="0" presId="urn:microsoft.com/office/officeart/2008/layout/AlternatingHexagons"/>
    <dgm:cxn modelId="{46711E7D-7CCC-47E6-96EE-9BC8729DC695}" type="presParOf" srcId="{B4C1A45F-2CC1-4266-A5A9-AEEF9969CB45}" destId="{ED92B6D2-1F45-40D6-AD77-20CA39B8D676}" srcOrd="2" destOrd="0" presId="urn:microsoft.com/office/officeart/2008/layout/AlternatingHexagons"/>
    <dgm:cxn modelId="{1D090917-02A9-4AA5-A611-3AC685B858A1}" type="presParOf" srcId="{B4C1A45F-2CC1-4266-A5A9-AEEF9969CB45}" destId="{51053E3E-4C7B-444A-A95F-E5F9A12E02B5}" srcOrd="3" destOrd="0" presId="urn:microsoft.com/office/officeart/2008/layout/AlternatingHexagons"/>
    <dgm:cxn modelId="{DD527F4F-C98F-414D-8C59-68E3988EAC66}" type="presParOf" srcId="{B4C1A45F-2CC1-4266-A5A9-AEEF9969CB45}" destId="{9D4249AA-FE02-4C40-B6E3-9946EB9BBA3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8AF16A-A7B2-4F9E-B144-03F107EFD192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4841E9AD-5641-475D-A9D2-38E28D9BBB5D}">
      <dgm:prSet phldrT="[文字]"/>
      <dgm:spPr/>
      <dgm:t>
        <a:bodyPr/>
        <a:lstStyle/>
        <a:p>
          <a:r>
            <a:rPr lang="zh-TW" altLang="en-US" dirty="0"/>
            <a:t>心理諮商</a:t>
          </a:r>
        </a:p>
      </dgm:t>
    </dgm:pt>
    <dgm:pt modelId="{A0437868-1D97-47B0-B5C3-CCE7F4CA101A}" type="parTrans" cxnId="{3251CEC8-6F29-4EB5-BB4A-71ED3EF90647}">
      <dgm:prSet/>
      <dgm:spPr/>
      <dgm:t>
        <a:bodyPr/>
        <a:lstStyle/>
        <a:p>
          <a:endParaRPr lang="zh-TW" altLang="en-US"/>
        </a:p>
      </dgm:t>
    </dgm:pt>
    <dgm:pt modelId="{9F136620-43C5-4A01-B246-A26320A7AD99}" type="sibTrans" cxnId="{3251CEC8-6F29-4EB5-BB4A-71ED3EF90647}">
      <dgm:prSet/>
      <dgm:spPr/>
      <dgm:t>
        <a:bodyPr/>
        <a:lstStyle/>
        <a:p>
          <a:endParaRPr lang="zh-TW" altLang="en-US"/>
        </a:p>
      </dgm:t>
    </dgm:pt>
    <dgm:pt modelId="{6C2A9928-9229-4CA5-AA5C-3CE89BC73D43}">
      <dgm:prSet phldrT="[文字]"/>
      <dgm:spPr/>
      <dgm:t>
        <a:bodyPr/>
        <a:lstStyle/>
        <a:p>
          <a:r>
            <a:rPr lang="zh-TW" altLang="en-US" dirty="0"/>
            <a:t>情緒、人際、家庭、婚姻</a:t>
          </a:r>
        </a:p>
      </dgm:t>
    </dgm:pt>
    <dgm:pt modelId="{891FEAA0-E619-4A0C-935C-77EAC962F76C}" type="parTrans" cxnId="{A32DCF2D-0B82-4594-BE4F-E02257DD4CC5}">
      <dgm:prSet/>
      <dgm:spPr/>
      <dgm:t>
        <a:bodyPr/>
        <a:lstStyle/>
        <a:p>
          <a:endParaRPr lang="zh-TW" altLang="en-US"/>
        </a:p>
      </dgm:t>
    </dgm:pt>
    <dgm:pt modelId="{BA3B7C85-EB66-4990-BABA-69CDE81142A5}" type="sibTrans" cxnId="{A32DCF2D-0B82-4594-BE4F-E02257DD4CC5}">
      <dgm:prSet/>
      <dgm:spPr/>
      <dgm:t>
        <a:bodyPr/>
        <a:lstStyle/>
        <a:p>
          <a:endParaRPr lang="zh-TW" altLang="en-US"/>
        </a:p>
      </dgm:t>
    </dgm:pt>
    <dgm:pt modelId="{93DA555D-1903-4A3B-BCD3-6FE3533D4649}">
      <dgm:prSet phldrT="[文字]"/>
      <dgm:spPr/>
      <dgm:t>
        <a:bodyPr/>
        <a:lstStyle/>
        <a:p>
          <a:r>
            <a:rPr lang="zh-TW" altLang="en-US" dirty="0"/>
            <a:t>職涯發展</a:t>
          </a:r>
        </a:p>
      </dgm:t>
    </dgm:pt>
    <dgm:pt modelId="{4B794C59-FE03-4006-9AA1-9B321EBBDDAA}" type="parTrans" cxnId="{A5DB6B85-E89E-4CE4-9881-929A428E5DCC}">
      <dgm:prSet/>
      <dgm:spPr/>
      <dgm:t>
        <a:bodyPr/>
        <a:lstStyle/>
        <a:p>
          <a:endParaRPr lang="zh-TW" altLang="en-US"/>
        </a:p>
      </dgm:t>
    </dgm:pt>
    <dgm:pt modelId="{6AA952B9-2C0D-4836-A482-B1308B5547E4}" type="sibTrans" cxnId="{A5DB6B85-E89E-4CE4-9881-929A428E5DCC}">
      <dgm:prSet/>
      <dgm:spPr/>
      <dgm:t>
        <a:bodyPr/>
        <a:lstStyle/>
        <a:p>
          <a:endParaRPr lang="zh-TW" altLang="en-US"/>
        </a:p>
      </dgm:t>
    </dgm:pt>
    <dgm:pt modelId="{CF82F683-12B1-4D6D-9948-609388BECB9F}">
      <dgm:prSet phldrT="[文字]"/>
      <dgm:spPr/>
      <dgm:t>
        <a:bodyPr/>
        <a:lstStyle/>
        <a:p>
          <a:r>
            <a:rPr lang="zh-TW" altLang="en-US" dirty="0"/>
            <a:t>職務轉換、升遷、退休規劃</a:t>
          </a:r>
        </a:p>
      </dgm:t>
    </dgm:pt>
    <dgm:pt modelId="{C888E80C-430D-4C1A-8717-20E6B0E55956}" type="parTrans" cxnId="{D4B185D8-2084-4AD2-A21F-E9CC5121FEA2}">
      <dgm:prSet/>
      <dgm:spPr/>
      <dgm:t>
        <a:bodyPr/>
        <a:lstStyle/>
        <a:p>
          <a:endParaRPr lang="zh-TW" altLang="en-US"/>
        </a:p>
      </dgm:t>
    </dgm:pt>
    <dgm:pt modelId="{8877E115-088A-4C55-9286-C0D2ABF975D7}" type="sibTrans" cxnId="{D4B185D8-2084-4AD2-A21F-E9CC5121FEA2}">
      <dgm:prSet/>
      <dgm:spPr/>
      <dgm:t>
        <a:bodyPr/>
        <a:lstStyle/>
        <a:p>
          <a:endParaRPr lang="zh-TW" altLang="en-US"/>
        </a:p>
      </dgm:t>
    </dgm:pt>
    <dgm:pt modelId="{0DFF80BC-32DC-472B-80E1-2A2203E4D8B0}">
      <dgm:prSet phldrT="[文字]"/>
      <dgm:spPr/>
      <dgm:t>
        <a:bodyPr/>
        <a:lstStyle/>
        <a:p>
          <a:r>
            <a:rPr lang="zh-TW" altLang="en-US" dirty="0"/>
            <a:t>醫療諮詢</a:t>
          </a:r>
        </a:p>
      </dgm:t>
    </dgm:pt>
    <dgm:pt modelId="{712850E0-A6F1-42F6-862D-647585B0E6BF}" type="sibTrans" cxnId="{ECAE5B62-6709-4CAD-A644-DE4104FF4E69}">
      <dgm:prSet/>
      <dgm:spPr/>
      <dgm:t>
        <a:bodyPr/>
        <a:lstStyle/>
        <a:p>
          <a:endParaRPr lang="zh-TW" altLang="en-US"/>
        </a:p>
      </dgm:t>
    </dgm:pt>
    <dgm:pt modelId="{199AF974-8170-443F-B5C8-5B46A37857C7}" type="parTrans" cxnId="{ECAE5B62-6709-4CAD-A644-DE4104FF4E69}">
      <dgm:prSet/>
      <dgm:spPr/>
      <dgm:t>
        <a:bodyPr/>
        <a:lstStyle/>
        <a:p>
          <a:endParaRPr lang="zh-TW" altLang="en-US"/>
        </a:p>
      </dgm:t>
    </dgm:pt>
    <dgm:pt modelId="{AB34CC18-C4E1-4799-8A3A-8F376A9922BF}">
      <dgm:prSet phldrT="[文字]"/>
      <dgm:spPr/>
      <dgm:t>
        <a:bodyPr/>
        <a:lstStyle/>
        <a:p>
          <a:r>
            <a:rPr lang="zh-TW" altLang="en-US" dirty="0"/>
            <a:t>飲食、體能、健檢報告分析</a:t>
          </a:r>
        </a:p>
      </dgm:t>
    </dgm:pt>
    <dgm:pt modelId="{C1215F12-A4EE-49DA-BEDE-7674D19FCD4D}" type="sibTrans" cxnId="{CFD302C0-F51D-43E8-B6E0-2F40BB5DECB5}">
      <dgm:prSet/>
      <dgm:spPr/>
      <dgm:t>
        <a:bodyPr/>
        <a:lstStyle/>
        <a:p>
          <a:endParaRPr lang="zh-TW" altLang="en-US"/>
        </a:p>
      </dgm:t>
    </dgm:pt>
    <dgm:pt modelId="{D40C33CD-E0DA-4E8A-B6FF-3AA4AAE64159}" type="parTrans" cxnId="{CFD302C0-F51D-43E8-B6E0-2F40BB5DECB5}">
      <dgm:prSet/>
      <dgm:spPr/>
      <dgm:t>
        <a:bodyPr/>
        <a:lstStyle/>
        <a:p>
          <a:endParaRPr lang="zh-TW" altLang="en-US"/>
        </a:p>
      </dgm:t>
    </dgm:pt>
    <dgm:pt modelId="{A20671DA-01DF-49A8-8D23-B5965B9FCC51}" type="pres">
      <dgm:prSet presAssocID="{088AF16A-A7B2-4F9E-B144-03F107EFD192}" presName="Name0" presStyleCnt="0">
        <dgm:presLayoutVars>
          <dgm:chMax/>
          <dgm:chPref/>
          <dgm:dir/>
          <dgm:animLvl val="lvl"/>
        </dgm:presLayoutVars>
      </dgm:prSet>
      <dgm:spPr/>
    </dgm:pt>
    <dgm:pt modelId="{2443A4D7-5114-4410-9571-C9D9B27F0E53}" type="pres">
      <dgm:prSet presAssocID="{0DFF80BC-32DC-472B-80E1-2A2203E4D8B0}" presName="composite" presStyleCnt="0"/>
      <dgm:spPr/>
    </dgm:pt>
    <dgm:pt modelId="{1764215C-4026-4498-91B7-49F49CCD165E}" type="pres">
      <dgm:prSet presAssocID="{0DFF80BC-32DC-472B-80E1-2A2203E4D8B0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06F96EEC-B6E2-4886-BFD4-7C1990E212B7}" type="pres">
      <dgm:prSet presAssocID="{0DFF80BC-32DC-472B-80E1-2A2203E4D8B0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1586280B-4B3D-4E1F-955C-7EEAF8F4CEFF}" type="pres">
      <dgm:prSet presAssocID="{0DFF80BC-32DC-472B-80E1-2A2203E4D8B0}" presName="BalanceSpacing" presStyleCnt="0"/>
      <dgm:spPr/>
    </dgm:pt>
    <dgm:pt modelId="{529E94F0-8720-4869-8CCD-801443052338}" type="pres">
      <dgm:prSet presAssocID="{0DFF80BC-32DC-472B-80E1-2A2203E4D8B0}" presName="BalanceSpacing1" presStyleCnt="0"/>
      <dgm:spPr/>
    </dgm:pt>
    <dgm:pt modelId="{71217303-8A1B-4F84-A063-678E5BC45744}" type="pres">
      <dgm:prSet presAssocID="{712850E0-A6F1-42F6-862D-647585B0E6BF}" presName="Accent1Text" presStyleLbl="node1" presStyleIdx="1" presStyleCnt="6"/>
      <dgm:spPr/>
    </dgm:pt>
    <dgm:pt modelId="{5EA99C3D-E668-40CA-BD8B-F9753DED2CF0}" type="pres">
      <dgm:prSet presAssocID="{712850E0-A6F1-42F6-862D-647585B0E6BF}" presName="spaceBetweenRectangles" presStyleCnt="0"/>
      <dgm:spPr/>
    </dgm:pt>
    <dgm:pt modelId="{2807CACB-D8A7-4BE1-959B-080CAC5B9064}" type="pres">
      <dgm:prSet presAssocID="{4841E9AD-5641-475D-A9D2-38E28D9BBB5D}" presName="composite" presStyleCnt="0"/>
      <dgm:spPr/>
    </dgm:pt>
    <dgm:pt modelId="{C25DB100-4CAD-4256-8543-3994CDB07485}" type="pres">
      <dgm:prSet presAssocID="{4841E9AD-5641-475D-A9D2-38E28D9BBB5D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C2074D94-4743-4AD2-8397-5BD9936612A6}" type="pres">
      <dgm:prSet presAssocID="{4841E9AD-5641-475D-A9D2-38E28D9BBB5D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A242C711-1BB1-430D-A490-EE8D7389577B}" type="pres">
      <dgm:prSet presAssocID="{4841E9AD-5641-475D-A9D2-38E28D9BBB5D}" presName="BalanceSpacing" presStyleCnt="0"/>
      <dgm:spPr/>
    </dgm:pt>
    <dgm:pt modelId="{B34536B2-36C0-4A76-92EA-DD82078037C9}" type="pres">
      <dgm:prSet presAssocID="{4841E9AD-5641-475D-A9D2-38E28D9BBB5D}" presName="BalanceSpacing1" presStyleCnt="0"/>
      <dgm:spPr/>
    </dgm:pt>
    <dgm:pt modelId="{90ACB1C3-CB04-49EB-907C-2BE50D3560A5}" type="pres">
      <dgm:prSet presAssocID="{9F136620-43C5-4A01-B246-A26320A7AD99}" presName="Accent1Text" presStyleLbl="node1" presStyleIdx="3" presStyleCnt="6"/>
      <dgm:spPr/>
    </dgm:pt>
    <dgm:pt modelId="{EEE252CD-AD5C-41A3-BB37-4DA0AA155F90}" type="pres">
      <dgm:prSet presAssocID="{9F136620-43C5-4A01-B246-A26320A7AD99}" presName="spaceBetweenRectangles" presStyleCnt="0"/>
      <dgm:spPr/>
    </dgm:pt>
    <dgm:pt modelId="{BFCCA3A9-D481-431D-A71D-8ECEA5ECF3A4}" type="pres">
      <dgm:prSet presAssocID="{93DA555D-1903-4A3B-BCD3-6FE3533D4649}" presName="composite" presStyleCnt="0"/>
      <dgm:spPr/>
    </dgm:pt>
    <dgm:pt modelId="{5F3F25A4-A131-4970-AC0C-2A58D3BD1D19}" type="pres">
      <dgm:prSet presAssocID="{93DA555D-1903-4A3B-BCD3-6FE3533D4649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68EAD7B5-8679-4F00-A096-81C41C44215C}" type="pres">
      <dgm:prSet presAssocID="{93DA555D-1903-4A3B-BCD3-6FE3533D4649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8D89E1D5-7BCC-4E03-AA25-7AA2F2DA760B}" type="pres">
      <dgm:prSet presAssocID="{93DA555D-1903-4A3B-BCD3-6FE3533D4649}" presName="BalanceSpacing" presStyleCnt="0"/>
      <dgm:spPr/>
    </dgm:pt>
    <dgm:pt modelId="{E5A9785C-4B7F-446F-9129-182564762A7D}" type="pres">
      <dgm:prSet presAssocID="{93DA555D-1903-4A3B-BCD3-6FE3533D4649}" presName="BalanceSpacing1" presStyleCnt="0"/>
      <dgm:spPr/>
    </dgm:pt>
    <dgm:pt modelId="{85A4DB94-D1E4-4597-AFC3-9B28A1ADAD26}" type="pres">
      <dgm:prSet presAssocID="{6AA952B9-2C0D-4836-A482-B1308B5547E4}" presName="Accent1Text" presStyleLbl="node1" presStyleIdx="5" presStyleCnt="6"/>
      <dgm:spPr/>
    </dgm:pt>
  </dgm:ptLst>
  <dgm:cxnLst>
    <dgm:cxn modelId="{EC4EB509-4360-467A-AE82-FF79A4BD130D}" type="presOf" srcId="{AB34CC18-C4E1-4799-8A3A-8F376A9922BF}" destId="{06F96EEC-B6E2-4886-BFD4-7C1990E212B7}" srcOrd="0" destOrd="0" presId="urn:microsoft.com/office/officeart/2008/layout/AlternatingHexagons"/>
    <dgm:cxn modelId="{4544452B-1F53-47A9-9B18-24C191DF2B4E}" type="presOf" srcId="{0DFF80BC-32DC-472B-80E1-2A2203E4D8B0}" destId="{1764215C-4026-4498-91B7-49F49CCD165E}" srcOrd="0" destOrd="0" presId="urn:microsoft.com/office/officeart/2008/layout/AlternatingHexagons"/>
    <dgm:cxn modelId="{A32DCF2D-0B82-4594-BE4F-E02257DD4CC5}" srcId="{4841E9AD-5641-475D-A9D2-38E28D9BBB5D}" destId="{6C2A9928-9229-4CA5-AA5C-3CE89BC73D43}" srcOrd="0" destOrd="0" parTransId="{891FEAA0-E619-4A0C-935C-77EAC962F76C}" sibTransId="{BA3B7C85-EB66-4990-BABA-69CDE81142A5}"/>
    <dgm:cxn modelId="{60FA385E-4E58-4735-80E2-7CCB02AF6644}" type="presOf" srcId="{9F136620-43C5-4A01-B246-A26320A7AD99}" destId="{90ACB1C3-CB04-49EB-907C-2BE50D3560A5}" srcOrd="0" destOrd="0" presId="urn:microsoft.com/office/officeart/2008/layout/AlternatingHexagons"/>
    <dgm:cxn modelId="{ECAE5B62-6709-4CAD-A644-DE4104FF4E69}" srcId="{088AF16A-A7B2-4F9E-B144-03F107EFD192}" destId="{0DFF80BC-32DC-472B-80E1-2A2203E4D8B0}" srcOrd="0" destOrd="0" parTransId="{199AF974-8170-443F-B5C8-5B46A37857C7}" sibTransId="{712850E0-A6F1-42F6-862D-647585B0E6BF}"/>
    <dgm:cxn modelId="{4E828552-0C29-47D6-B2F5-DC011BF2B261}" type="presOf" srcId="{93DA555D-1903-4A3B-BCD3-6FE3533D4649}" destId="{5F3F25A4-A131-4970-AC0C-2A58D3BD1D19}" srcOrd="0" destOrd="0" presId="urn:microsoft.com/office/officeart/2008/layout/AlternatingHexagons"/>
    <dgm:cxn modelId="{827DDE7A-35C7-4A07-ACA2-6E041F055984}" type="presOf" srcId="{088AF16A-A7B2-4F9E-B144-03F107EFD192}" destId="{A20671DA-01DF-49A8-8D23-B5965B9FCC51}" srcOrd="0" destOrd="0" presId="urn:microsoft.com/office/officeart/2008/layout/AlternatingHexagons"/>
    <dgm:cxn modelId="{A5DB6B85-E89E-4CE4-9881-929A428E5DCC}" srcId="{088AF16A-A7B2-4F9E-B144-03F107EFD192}" destId="{93DA555D-1903-4A3B-BCD3-6FE3533D4649}" srcOrd="2" destOrd="0" parTransId="{4B794C59-FE03-4006-9AA1-9B321EBBDDAA}" sibTransId="{6AA952B9-2C0D-4836-A482-B1308B5547E4}"/>
    <dgm:cxn modelId="{20BBC893-D80E-48D4-99E5-4A398B94C78A}" type="presOf" srcId="{712850E0-A6F1-42F6-862D-647585B0E6BF}" destId="{71217303-8A1B-4F84-A063-678E5BC45744}" srcOrd="0" destOrd="0" presId="urn:microsoft.com/office/officeart/2008/layout/AlternatingHexagons"/>
    <dgm:cxn modelId="{CFD302C0-F51D-43E8-B6E0-2F40BB5DECB5}" srcId="{0DFF80BC-32DC-472B-80E1-2A2203E4D8B0}" destId="{AB34CC18-C4E1-4799-8A3A-8F376A9922BF}" srcOrd="0" destOrd="0" parTransId="{D40C33CD-E0DA-4E8A-B6FF-3AA4AAE64159}" sibTransId="{C1215F12-A4EE-49DA-BEDE-7674D19FCD4D}"/>
    <dgm:cxn modelId="{3251CEC8-6F29-4EB5-BB4A-71ED3EF90647}" srcId="{088AF16A-A7B2-4F9E-B144-03F107EFD192}" destId="{4841E9AD-5641-475D-A9D2-38E28D9BBB5D}" srcOrd="1" destOrd="0" parTransId="{A0437868-1D97-47B0-B5C3-CCE7F4CA101A}" sibTransId="{9F136620-43C5-4A01-B246-A26320A7AD99}"/>
    <dgm:cxn modelId="{D4B185D8-2084-4AD2-A21F-E9CC5121FEA2}" srcId="{93DA555D-1903-4A3B-BCD3-6FE3533D4649}" destId="{CF82F683-12B1-4D6D-9948-609388BECB9F}" srcOrd="0" destOrd="0" parTransId="{C888E80C-430D-4C1A-8717-20E6B0E55956}" sibTransId="{8877E115-088A-4C55-9286-C0D2ABF975D7}"/>
    <dgm:cxn modelId="{2D641FDC-C00C-494B-A666-74CF5917E641}" type="presOf" srcId="{CF82F683-12B1-4D6D-9948-609388BECB9F}" destId="{68EAD7B5-8679-4F00-A096-81C41C44215C}" srcOrd="0" destOrd="0" presId="urn:microsoft.com/office/officeart/2008/layout/AlternatingHexagons"/>
    <dgm:cxn modelId="{12307BDF-6A26-47B7-93A7-22FE9C6C15FC}" type="presOf" srcId="{6C2A9928-9229-4CA5-AA5C-3CE89BC73D43}" destId="{C2074D94-4743-4AD2-8397-5BD9936612A6}" srcOrd="0" destOrd="0" presId="urn:microsoft.com/office/officeart/2008/layout/AlternatingHexagons"/>
    <dgm:cxn modelId="{942624EE-B2EF-408D-9750-9423DDC9430F}" type="presOf" srcId="{6AA952B9-2C0D-4836-A482-B1308B5547E4}" destId="{85A4DB94-D1E4-4597-AFC3-9B28A1ADAD26}" srcOrd="0" destOrd="0" presId="urn:microsoft.com/office/officeart/2008/layout/AlternatingHexagons"/>
    <dgm:cxn modelId="{F1E1FEFF-DFFD-4CEE-BF5F-6F7E49A2D88F}" type="presOf" srcId="{4841E9AD-5641-475D-A9D2-38E28D9BBB5D}" destId="{C25DB100-4CAD-4256-8543-3994CDB07485}" srcOrd="0" destOrd="0" presId="urn:microsoft.com/office/officeart/2008/layout/AlternatingHexagons"/>
    <dgm:cxn modelId="{CC6C3118-2773-490C-8152-1C9CFD7E807F}" type="presParOf" srcId="{A20671DA-01DF-49A8-8D23-B5965B9FCC51}" destId="{2443A4D7-5114-4410-9571-C9D9B27F0E53}" srcOrd="0" destOrd="0" presId="urn:microsoft.com/office/officeart/2008/layout/AlternatingHexagons"/>
    <dgm:cxn modelId="{473020CD-72A0-4D39-8F3F-09783842ED02}" type="presParOf" srcId="{2443A4D7-5114-4410-9571-C9D9B27F0E53}" destId="{1764215C-4026-4498-91B7-49F49CCD165E}" srcOrd="0" destOrd="0" presId="urn:microsoft.com/office/officeart/2008/layout/AlternatingHexagons"/>
    <dgm:cxn modelId="{BFDE8590-0188-4122-BBC4-7FEDA4CB5B75}" type="presParOf" srcId="{2443A4D7-5114-4410-9571-C9D9B27F0E53}" destId="{06F96EEC-B6E2-4886-BFD4-7C1990E212B7}" srcOrd="1" destOrd="0" presId="urn:microsoft.com/office/officeart/2008/layout/AlternatingHexagons"/>
    <dgm:cxn modelId="{418259AF-70F2-436A-9E41-07E8D286399F}" type="presParOf" srcId="{2443A4D7-5114-4410-9571-C9D9B27F0E53}" destId="{1586280B-4B3D-4E1F-955C-7EEAF8F4CEFF}" srcOrd="2" destOrd="0" presId="urn:microsoft.com/office/officeart/2008/layout/AlternatingHexagons"/>
    <dgm:cxn modelId="{A1D62834-A22A-4973-B94B-02CD51126845}" type="presParOf" srcId="{2443A4D7-5114-4410-9571-C9D9B27F0E53}" destId="{529E94F0-8720-4869-8CCD-801443052338}" srcOrd="3" destOrd="0" presId="urn:microsoft.com/office/officeart/2008/layout/AlternatingHexagons"/>
    <dgm:cxn modelId="{89F8A908-C8C6-4691-8E69-418B29D86DF6}" type="presParOf" srcId="{2443A4D7-5114-4410-9571-C9D9B27F0E53}" destId="{71217303-8A1B-4F84-A063-678E5BC45744}" srcOrd="4" destOrd="0" presId="urn:microsoft.com/office/officeart/2008/layout/AlternatingHexagons"/>
    <dgm:cxn modelId="{CB124467-51F6-4E82-A49B-3C73B7CEA7DA}" type="presParOf" srcId="{A20671DA-01DF-49A8-8D23-B5965B9FCC51}" destId="{5EA99C3D-E668-40CA-BD8B-F9753DED2CF0}" srcOrd="1" destOrd="0" presId="urn:microsoft.com/office/officeart/2008/layout/AlternatingHexagons"/>
    <dgm:cxn modelId="{12A00AEC-9B6E-49BC-9EA6-32ECE757B84D}" type="presParOf" srcId="{A20671DA-01DF-49A8-8D23-B5965B9FCC51}" destId="{2807CACB-D8A7-4BE1-959B-080CAC5B9064}" srcOrd="2" destOrd="0" presId="urn:microsoft.com/office/officeart/2008/layout/AlternatingHexagons"/>
    <dgm:cxn modelId="{2CE3243D-C19D-4737-82E6-807F0F265AC4}" type="presParOf" srcId="{2807CACB-D8A7-4BE1-959B-080CAC5B9064}" destId="{C25DB100-4CAD-4256-8543-3994CDB07485}" srcOrd="0" destOrd="0" presId="urn:microsoft.com/office/officeart/2008/layout/AlternatingHexagons"/>
    <dgm:cxn modelId="{BF43F28E-5E0D-46E5-A93E-8E5A62668A81}" type="presParOf" srcId="{2807CACB-D8A7-4BE1-959B-080CAC5B9064}" destId="{C2074D94-4743-4AD2-8397-5BD9936612A6}" srcOrd="1" destOrd="0" presId="urn:microsoft.com/office/officeart/2008/layout/AlternatingHexagons"/>
    <dgm:cxn modelId="{7E6ADA57-95A1-40BC-BFA9-7DCFCCD6DB07}" type="presParOf" srcId="{2807CACB-D8A7-4BE1-959B-080CAC5B9064}" destId="{A242C711-1BB1-430D-A490-EE8D7389577B}" srcOrd="2" destOrd="0" presId="urn:microsoft.com/office/officeart/2008/layout/AlternatingHexagons"/>
    <dgm:cxn modelId="{19A91BD7-6228-4EED-B1D2-B2654699D473}" type="presParOf" srcId="{2807CACB-D8A7-4BE1-959B-080CAC5B9064}" destId="{B34536B2-36C0-4A76-92EA-DD82078037C9}" srcOrd="3" destOrd="0" presId="urn:microsoft.com/office/officeart/2008/layout/AlternatingHexagons"/>
    <dgm:cxn modelId="{0F49753F-46DF-493D-920D-8A6AFB68FDDE}" type="presParOf" srcId="{2807CACB-D8A7-4BE1-959B-080CAC5B9064}" destId="{90ACB1C3-CB04-49EB-907C-2BE50D3560A5}" srcOrd="4" destOrd="0" presId="urn:microsoft.com/office/officeart/2008/layout/AlternatingHexagons"/>
    <dgm:cxn modelId="{B71BAEF2-80A4-4189-8C38-9205010767C3}" type="presParOf" srcId="{A20671DA-01DF-49A8-8D23-B5965B9FCC51}" destId="{EEE252CD-AD5C-41A3-BB37-4DA0AA155F90}" srcOrd="3" destOrd="0" presId="urn:microsoft.com/office/officeart/2008/layout/AlternatingHexagons"/>
    <dgm:cxn modelId="{0D8587C9-22D0-48E4-96EE-8D2668F252EE}" type="presParOf" srcId="{A20671DA-01DF-49A8-8D23-B5965B9FCC51}" destId="{BFCCA3A9-D481-431D-A71D-8ECEA5ECF3A4}" srcOrd="4" destOrd="0" presId="urn:microsoft.com/office/officeart/2008/layout/AlternatingHexagons"/>
    <dgm:cxn modelId="{C510A4CE-188E-4A9D-9E00-4666729A614A}" type="presParOf" srcId="{BFCCA3A9-D481-431D-A71D-8ECEA5ECF3A4}" destId="{5F3F25A4-A131-4970-AC0C-2A58D3BD1D19}" srcOrd="0" destOrd="0" presId="urn:microsoft.com/office/officeart/2008/layout/AlternatingHexagons"/>
    <dgm:cxn modelId="{3662EB15-0BE5-45E2-A66D-CA01933FE6D1}" type="presParOf" srcId="{BFCCA3A9-D481-431D-A71D-8ECEA5ECF3A4}" destId="{68EAD7B5-8679-4F00-A096-81C41C44215C}" srcOrd="1" destOrd="0" presId="urn:microsoft.com/office/officeart/2008/layout/AlternatingHexagons"/>
    <dgm:cxn modelId="{C7ECCCC6-7506-47A6-8D0C-25AACB058366}" type="presParOf" srcId="{BFCCA3A9-D481-431D-A71D-8ECEA5ECF3A4}" destId="{8D89E1D5-7BCC-4E03-AA25-7AA2F2DA760B}" srcOrd="2" destOrd="0" presId="urn:microsoft.com/office/officeart/2008/layout/AlternatingHexagons"/>
    <dgm:cxn modelId="{F8566782-CA72-4F30-9CB5-4EF42046A595}" type="presParOf" srcId="{BFCCA3A9-D481-431D-A71D-8ECEA5ECF3A4}" destId="{E5A9785C-4B7F-446F-9129-182564762A7D}" srcOrd="3" destOrd="0" presId="urn:microsoft.com/office/officeart/2008/layout/AlternatingHexagons"/>
    <dgm:cxn modelId="{68E34892-1DBB-402F-9654-A7F1A8996898}" type="presParOf" srcId="{BFCCA3A9-D481-431D-A71D-8ECEA5ECF3A4}" destId="{85A4DB94-D1E4-4597-AFC3-9B28A1ADAD26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32506-E716-4B91-8BD9-8833F215D3EA}">
      <dsp:nvSpPr>
        <dsp:cNvPr id="0" name=""/>
        <dsp:cNvSpPr/>
      </dsp:nvSpPr>
      <dsp:spPr>
        <a:xfrm rot="5400000">
          <a:off x="2552339" y="95094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/>
            <a:t>管理諮詢</a:t>
          </a:r>
        </a:p>
      </dsp:txBody>
      <dsp:txXfrm rot="-5400000">
        <a:off x="2845565" y="227886"/>
        <a:ext cx="875476" cy="1006295"/>
      </dsp:txXfrm>
    </dsp:sp>
    <dsp:sp modelId="{51CB0BCD-2466-4B4A-84ED-40ED96524AB2}">
      <dsp:nvSpPr>
        <dsp:cNvPr id="0" name=""/>
        <dsp:cNvSpPr/>
      </dsp:nvSpPr>
      <dsp:spPr>
        <a:xfrm>
          <a:off x="3957838" y="292455"/>
          <a:ext cx="1631512" cy="87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/>
            <a:t>領導、溝通協調</a:t>
          </a:r>
        </a:p>
      </dsp:txBody>
      <dsp:txXfrm>
        <a:off x="3957838" y="292455"/>
        <a:ext cx="1631512" cy="877157"/>
      </dsp:txXfrm>
    </dsp:sp>
    <dsp:sp modelId="{F09A5FD5-2632-40FB-85D5-56BB9DD4DDB7}">
      <dsp:nvSpPr>
        <dsp:cNvPr id="0" name=""/>
        <dsp:cNvSpPr/>
      </dsp:nvSpPr>
      <dsp:spPr>
        <a:xfrm rot="5400000">
          <a:off x="1178711" y="95094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71937" y="227886"/>
        <a:ext cx="875476" cy="1006295"/>
      </dsp:txXfrm>
    </dsp:sp>
    <dsp:sp modelId="{4134F8E3-A8F7-4240-9526-27C108A5B118}">
      <dsp:nvSpPr>
        <dsp:cNvPr id="0" name=""/>
        <dsp:cNvSpPr/>
      </dsp:nvSpPr>
      <dsp:spPr>
        <a:xfrm rot="5400000">
          <a:off x="1862894" y="1335980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/>
            <a:t>法律諮詢</a:t>
          </a:r>
        </a:p>
      </dsp:txBody>
      <dsp:txXfrm rot="-5400000">
        <a:off x="2156120" y="1468772"/>
        <a:ext cx="875476" cy="1006295"/>
      </dsp:txXfrm>
    </dsp:sp>
    <dsp:sp modelId="{D738F112-15A2-4F6C-872B-BC67A4E94E25}">
      <dsp:nvSpPr>
        <dsp:cNvPr id="0" name=""/>
        <dsp:cNvSpPr/>
      </dsp:nvSpPr>
      <dsp:spPr>
        <a:xfrm>
          <a:off x="326406" y="1533340"/>
          <a:ext cx="1578883" cy="87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solidFill>
                <a:schemeClr val="tx1"/>
              </a:solidFill>
            </a:rPr>
            <a:t>公務上法律問題、民刑事案件</a:t>
          </a:r>
        </a:p>
      </dsp:txBody>
      <dsp:txXfrm>
        <a:off x="326406" y="1533340"/>
        <a:ext cx="1578883" cy="877157"/>
      </dsp:txXfrm>
    </dsp:sp>
    <dsp:sp modelId="{FAF83938-58DE-4D5E-B95F-65B538AE3AB0}">
      <dsp:nvSpPr>
        <dsp:cNvPr id="0" name=""/>
        <dsp:cNvSpPr/>
      </dsp:nvSpPr>
      <dsp:spPr>
        <a:xfrm rot="5400000">
          <a:off x="3236522" y="1335980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3529748" y="1468772"/>
        <a:ext cx="875476" cy="1006295"/>
      </dsp:txXfrm>
    </dsp:sp>
    <dsp:sp modelId="{CC2A9E72-C480-4F91-ADCF-D2982FB0FE39}">
      <dsp:nvSpPr>
        <dsp:cNvPr id="0" name=""/>
        <dsp:cNvSpPr/>
      </dsp:nvSpPr>
      <dsp:spPr>
        <a:xfrm rot="5400000">
          <a:off x="2552339" y="2576865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/>
            <a:t>財務諮詢</a:t>
          </a:r>
        </a:p>
      </dsp:txBody>
      <dsp:txXfrm rot="-5400000">
        <a:off x="2845565" y="2709657"/>
        <a:ext cx="875476" cy="1006295"/>
      </dsp:txXfrm>
    </dsp:sp>
    <dsp:sp modelId="{42C9592B-E8F0-463B-B7BC-9629E4631456}">
      <dsp:nvSpPr>
        <dsp:cNvPr id="0" name=""/>
        <dsp:cNvSpPr/>
      </dsp:nvSpPr>
      <dsp:spPr>
        <a:xfrm>
          <a:off x="3957838" y="2774226"/>
          <a:ext cx="1631512" cy="87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/>
            <a:t>稅務、財務規劃</a:t>
          </a:r>
        </a:p>
      </dsp:txBody>
      <dsp:txXfrm>
        <a:off x="3957838" y="2774226"/>
        <a:ext cx="1631512" cy="877157"/>
      </dsp:txXfrm>
    </dsp:sp>
    <dsp:sp modelId="{9D4249AA-FE02-4C40-B6E3-9946EB9BBA3C}">
      <dsp:nvSpPr>
        <dsp:cNvPr id="0" name=""/>
        <dsp:cNvSpPr/>
      </dsp:nvSpPr>
      <dsp:spPr>
        <a:xfrm rot="5400000">
          <a:off x="1178711" y="2576865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71937" y="2709657"/>
        <a:ext cx="875476" cy="10062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64215C-4026-4498-91B7-49F49CCD165E}">
      <dsp:nvSpPr>
        <dsp:cNvPr id="0" name=""/>
        <dsp:cNvSpPr/>
      </dsp:nvSpPr>
      <dsp:spPr>
        <a:xfrm rot="5400000">
          <a:off x="2432449" y="90628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醫療諮詢</a:t>
          </a:r>
        </a:p>
      </dsp:txBody>
      <dsp:txXfrm rot="-5400000">
        <a:off x="2711902" y="217182"/>
        <a:ext cx="834352" cy="959026"/>
      </dsp:txXfrm>
    </dsp:sp>
    <dsp:sp modelId="{06F96EEC-B6E2-4886-BFD4-7C1990E212B7}">
      <dsp:nvSpPr>
        <dsp:cNvPr id="0" name=""/>
        <dsp:cNvSpPr/>
      </dsp:nvSpPr>
      <dsp:spPr>
        <a:xfrm>
          <a:off x="3771927" y="278718"/>
          <a:ext cx="1554876" cy="835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飲食、體能、健檢報告分析</a:t>
          </a:r>
        </a:p>
      </dsp:txBody>
      <dsp:txXfrm>
        <a:off x="3771927" y="278718"/>
        <a:ext cx="1554876" cy="835954"/>
      </dsp:txXfrm>
    </dsp:sp>
    <dsp:sp modelId="{71217303-8A1B-4F84-A063-678E5BC45744}">
      <dsp:nvSpPr>
        <dsp:cNvPr id="0" name=""/>
        <dsp:cNvSpPr/>
      </dsp:nvSpPr>
      <dsp:spPr>
        <a:xfrm rot="5400000">
          <a:off x="1123343" y="90628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592857"/>
            <a:satOff val="2840"/>
            <a:lumOff val="262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02796" y="217182"/>
        <a:ext cx="834352" cy="959026"/>
      </dsp:txXfrm>
    </dsp:sp>
    <dsp:sp modelId="{C25DB100-4CAD-4256-8543-3994CDB07485}">
      <dsp:nvSpPr>
        <dsp:cNvPr id="0" name=""/>
        <dsp:cNvSpPr/>
      </dsp:nvSpPr>
      <dsp:spPr>
        <a:xfrm rot="5400000">
          <a:off x="1775388" y="1273225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1185714"/>
            <a:satOff val="5680"/>
            <a:lumOff val="525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心理諮商</a:t>
          </a:r>
        </a:p>
      </dsp:txBody>
      <dsp:txXfrm rot="-5400000">
        <a:off x="2054841" y="1399779"/>
        <a:ext cx="834352" cy="959026"/>
      </dsp:txXfrm>
    </dsp:sp>
    <dsp:sp modelId="{C2074D94-4743-4AD2-8397-5BD9936612A6}">
      <dsp:nvSpPr>
        <dsp:cNvPr id="0" name=""/>
        <dsp:cNvSpPr/>
      </dsp:nvSpPr>
      <dsp:spPr>
        <a:xfrm>
          <a:off x="311074" y="1461315"/>
          <a:ext cx="1504718" cy="835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情緒、人際、家庭、婚姻</a:t>
          </a:r>
        </a:p>
      </dsp:txBody>
      <dsp:txXfrm>
        <a:off x="311074" y="1461315"/>
        <a:ext cx="1504718" cy="835954"/>
      </dsp:txXfrm>
    </dsp:sp>
    <dsp:sp modelId="{90ACB1C3-CB04-49EB-907C-2BE50D3560A5}">
      <dsp:nvSpPr>
        <dsp:cNvPr id="0" name=""/>
        <dsp:cNvSpPr/>
      </dsp:nvSpPr>
      <dsp:spPr>
        <a:xfrm rot="5400000">
          <a:off x="3084494" y="1273225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1778572"/>
            <a:satOff val="8520"/>
            <a:lumOff val="78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3363947" y="1399779"/>
        <a:ext cx="834352" cy="959026"/>
      </dsp:txXfrm>
    </dsp:sp>
    <dsp:sp modelId="{5F3F25A4-A131-4970-AC0C-2A58D3BD1D19}">
      <dsp:nvSpPr>
        <dsp:cNvPr id="0" name=""/>
        <dsp:cNvSpPr/>
      </dsp:nvSpPr>
      <dsp:spPr>
        <a:xfrm rot="5400000">
          <a:off x="2432449" y="2455823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2371429"/>
            <a:satOff val="11360"/>
            <a:lumOff val="1051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職涯發展</a:t>
          </a:r>
        </a:p>
      </dsp:txBody>
      <dsp:txXfrm rot="-5400000">
        <a:off x="2711902" y="2582377"/>
        <a:ext cx="834352" cy="959026"/>
      </dsp:txXfrm>
    </dsp:sp>
    <dsp:sp modelId="{68EAD7B5-8679-4F00-A096-81C41C44215C}">
      <dsp:nvSpPr>
        <dsp:cNvPr id="0" name=""/>
        <dsp:cNvSpPr/>
      </dsp:nvSpPr>
      <dsp:spPr>
        <a:xfrm>
          <a:off x="3771927" y="2643913"/>
          <a:ext cx="1554876" cy="835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職務轉換、升遷、退休規劃</a:t>
          </a:r>
        </a:p>
      </dsp:txBody>
      <dsp:txXfrm>
        <a:off x="3771927" y="2643913"/>
        <a:ext cx="1554876" cy="835954"/>
      </dsp:txXfrm>
    </dsp:sp>
    <dsp:sp modelId="{85A4DB94-D1E4-4597-AFC3-9B28A1ADAD26}">
      <dsp:nvSpPr>
        <dsp:cNvPr id="0" name=""/>
        <dsp:cNvSpPr/>
      </dsp:nvSpPr>
      <dsp:spPr>
        <a:xfrm rot="5400000">
          <a:off x="1123343" y="2455823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02796" y="2582377"/>
        <a:ext cx="834352" cy="9590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789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456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1902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789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108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751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5981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930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828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968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88436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7333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6306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22825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7667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545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72972-E307-4F43-AF84-E76ECA42F375}" type="datetimeFigureOut">
              <a:rPr lang="zh-TW" altLang="en-US" smtClean="0"/>
              <a:t>2021/4/16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8388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12" Type="http://schemas.openxmlformats.org/officeDocument/2006/relationships/diagramColors" Target="../diagrams/colors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775694349"/>
              </p:ext>
            </p:extLst>
          </p:nvPr>
        </p:nvGraphicFramePr>
        <p:xfrm>
          <a:off x="5238660" y="1236395"/>
          <a:ext cx="5915758" cy="3943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1" name="圖片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923" y="57018"/>
            <a:ext cx="1160623" cy="1160623"/>
          </a:xfrm>
          <a:prstGeom prst="rect">
            <a:avLst/>
          </a:prstGeom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615788" y="394498"/>
            <a:ext cx="8596668" cy="717123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/>
              <a:t>您需要幫忙嗎</a:t>
            </a:r>
            <a:r>
              <a:rPr lang="en-US" altLang="zh-TW" sz="4000" dirty="0"/>
              <a:t>?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615788" y="5415407"/>
            <a:ext cx="3965004" cy="1025793"/>
          </a:xfrm>
        </p:spPr>
        <p:txBody>
          <a:bodyPr>
            <a:normAutofit/>
          </a:bodyPr>
          <a:lstStyle/>
          <a:p>
            <a:r>
              <a:rPr lang="zh-TW" altLang="en-US" dirty="0"/>
              <a:t>電話預約</a:t>
            </a:r>
            <a:r>
              <a:rPr lang="en-US" altLang="zh-TW" dirty="0"/>
              <a:t>(02)29603456#4316</a:t>
            </a:r>
          </a:p>
          <a:p>
            <a:r>
              <a:rPr lang="zh-TW" altLang="en-US" dirty="0"/>
              <a:t>電子郵件預約</a:t>
            </a:r>
            <a:r>
              <a:rPr lang="en-US" altLang="zh-TW" dirty="0"/>
              <a:t>EAPs@ntpc.gov.tw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03" y="5334626"/>
            <a:ext cx="1171575" cy="1171575"/>
          </a:xfrm>
          <a:prstGeom prst="rect">
            <a:avLst/>
          </a:prstGeom>
        </p:spPr>
      </p:pic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934674552"/>
              </p:ext>
            </p:extLst>
          </p:nvPr>
        </p:nvGraphicFramePr>
        <p:xfrm>
          <a:off x="0" y="1384221"/>
          <a:ext cx="5637878" cy="3758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0" name="內容版面配置區 4"/>
          <p:cNvSpPr txBox="1">
            <a:spLocks/>
          </p:cNvSpPr>
          <p:nvPr/>
        </p:nvSpPr>
        <p:spPr>
          <a:xfrm>
            <a:off x="5637878" y="5334626"/>
            <a:ext cx="3965004" cy="880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700" dirty="0"/>
              <a:t>市府員工每年</a:t>
            </a:r>
            <a:r>
              <a:rPr lang="en-US" altLang="zh-TW" sz="1700" dirty="0"/>
              <a:t>4</a:t>
            </a:r>
            <a:r>
              <a:rPr lang="zh-TW" altLang="en-US" sz="1700" dirty="0"/>
              <a:t>小時</a:t>
            </a:r>
            <a:r>
              <a:rPr lang="zh-TW" altLang="en-US" sz="2000" b="1" dirty="0"/>
              <a:t>免費</a:t>
            </a:r>
            <a:r>
              <a:rPr lang="zh-TW" altLang="en-US" sz="1700" dirty="0"/>
              <a:t>諮詢服務</a:t>
            </a:r>
            <a:endParaRPr lang="en-US" altLang="zh-TW" sz="1700" dirty="0"/>
          </a:p>
          <a:p>
            <a:r>
              <a:rPr lang="zh-TW" altLang="en-US" sz="1700" dirty="0"/>
              <a:t>資料</a:t>
            </a:r>
            <a:r>
              <a:rPr lang="zh-TW" altLang="en-US" sz="2000" b="1" dirty="0"/>
              <a:t>密件</a:t>
            </a:r>
            <a:r>
              <a:rPr lang="zh-TW" altLang="en-US" sz="1700" dirty="0"/>
              <a:t>收存</a:t>
            </a:r>
            <a:endParaRPr lang="en-US" altLang="zh-TW" sz="1700" dirty="0"/>
          </a:p>
        </p:txBody>
      </p:sp>
      <p:sp>
        <p:nvSpPr>
          <p:cNvPr id="12" name="內容版面配置區 4"/>
          <p:cNvSpPr txBox="1">
            <a:spLocks/>
          </p:cNvSpPr>
          <p:nvPr/>
        </p:nvSpPr>
        <p:spPr>
          <a:xfrm>
            <a:off x="9408441" y="6097753"/>
            <a:ext cx="2870073" cy="786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1600" dirty="0"/>
              <a:t>新北市瑞芳區瑞亭國民小學</a:t>
            </a:r>
            <a:endParaRPr lang="en-US" altLang="zh-TW" sz="1600" dirty="0"/>
          </a:p>
          <a:p>
            <a:pPr marL="0" indent="0" algn="ctr">
              <a:buNone/>
            </a:pPr>
            <a:r>
              <a:rPr lang="zh-TW" altLang="en-US" sz="1600" dirty="0"/>
              <a:t>員工協助方案</a:t>
            </a:r>
            <a:r>
              <a:rPr lang="en-US" altLang="zh-TW" sz="1600" dirty="0"/>
              <a:t>EAPs</a:t>
            </a:r>
            <a:r>
              <a:rPr lang="zh-TW" altLang="en-US" sz="1600" dirty="0"/>
              <a:t>文宣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4498829" y="6417940"/>
            <a:ext cx="11224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/>
              <a:t>市府</a:t>
            </a:r>
            <a:r>
              <a:rPr lang="en-US" altLang="zh-TW" sz="1200" dirty="0"/>
              <a:t>EAPs</a:t>
            </a:r>
            <a:r>
              <a:rPr lang="zh-TW" altLang="en-US" sz="1200" dirty="0"/>
              <a:t>網站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9048588" y="121898"/>
            <a:ext cx="3000895" cy="872838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9111119" y="184943"/>
            <a:ext cx="2861681" cy="738664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zh-TW" altLang="en-US" sz="1400" dirty="0"/>
              <a:t>安心專線</a:t>
            </a:r>
            <a:r>
              <a:rPr lang="en-US" altLang="zh-TW" sz="1400" dirty="0"/>
              <a:t>:1925(24H)</a:t>
            </a:r>
          </a:p>
          <a:p>
            <a:r>
              <a:rPr lang="zh-TW" altLang="en-US" sz="1400" dirty="0"/>
              <a:t>新北市國際生命線協會</a:t>
            </a:r>
            <a:r>
              <a:rPr lang="en-US" altLang="zh-TW" sz="1400" dirty="0"/>
              <a:t>:1995(24H)</a:t>
            </a:r>
          </a:p>
          <a:p>
            <a:r>
              <a:rPr lang="zh-TW" altLang="en-US" sz="1400" dirty="0"/>
              <a:t>張老師專線</a:t>
            </a:r>
            <a:r>
              <a:rPr lang="en-US" altLang="zh-TW" sz="1400" dirty="0"/>
              <a:t>:1980(9:00~21:00)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707835490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194</TotalTime>
  <Words>116</Words>
  <Application>Microsoft Office PowerPoint</Application>
  <PresentationFormat>寬螢幕</PresentationFormat>
  <Paragraphs>23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微軟正黑體</vt:lpstr>
      <vt:lpstr>Arial</vt:lpstr>
      <vt:lpstr>Trebuchet MS</vt:lpstr>
      <vt:lpstr>Wingdings 3</vt:lpstr>
      <vt:lpstr>多面向</vt:lpstr>
      <vt:lpstr>您需要幫忙嗎?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您需要協助嗎?</dc:title>
  <dc:creator>iching lee</dc:creator>
  <cp:lastModifiedBy>user</cp:lastModifiedBy>
  <cp:revision>27</cp:revision>
  <dcterms:created xsi:type="dcterms:W3CDTF">2021-04-08T11:02:22Z</dcterms:created>
  <dcterms:modified xsi:type="dcterms:W3CDTF">2021-04-16T06:37:11Z</dcterms:modified>
</cp:coreProperties>
</file>